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263" r:id="rId9"/>
    <p:sldId id="264" r:id="rId10"/>
    <p:sldId id="265" r:id="rId11"/>
    <p:sldId id="266" r:id="rId12"/>
    <p:sldId id="439" r:id="rId13"/>
    <p:sldId id="269" r:id="rId14"/>
    <p:sldId id="267" r:id="rId15"/>
    <p:sldId id="268" r:id="rId16"/>
    <p:sldId id="273" r:id="rId17"/>
    <p:sldId id="270" r:id="rId18"/>
    <p:sldId id="283" r:id="rId19"/>
    <p:sldId id="272" r:id="rId20"/>
    <p:sldId id="277" r:id="rId21"/>
    <p:sldId id="278" r:id="rId22"/>
    <p:sldId id="279" r:id="rId23"/>
    <p:sldId id="280" r:id="rId24"/>
    <p:sldId id="281" r:id="rId25"/>
    <p:sldId id="282" r:id="rId26"/>
    <p:sldId id="440" r:id="rId27"/>
    <p:sldId id="285" r:id="rId28"/>
    <p:sldId id="284" r:id="rId29"/>
    <p:sldId id="286" r:id="rId30"/>
    <p:sldId id="287" r:id="rId31"/>
    <p:sldId id="288" r:id="rId32"/>
    <p:sldId id="289" r:id="rId33"/>
    <p:sldId id="449" r:id="rId34"/>
    <p:sldId id="441" r:id="rId35"/>
    <p:sldId id="291" r:id="rId36"/>
    <p:sldId id="300" r:id="rId37"/>
    <p:sldId id="301" r:id="rId38"/>
    <p:sldId id="303" r:id="rId39"/>
    <p:sldId id="442" r:id="rId40"/>
    <p:sldId id="290" r:id="rId41"/>
    <p:sldId id="299" r:id="rId42"/>
    <p:sldId id="295" r:id="rId43"/>
    <p:sldId id="292" r:id="rId44"/>
    <p:sldId id="293" r:id="rId45"/>
    <p:sldId id="307" r:id="rId46"/>
    <p:sldId id="305" r:id="rId47"/>
    <p:sldId id="445" r:id="rId48"/>
    <p:sldId id="296" r:id="rId49"/>
    <p:sldId id="297" r:id="rId50"/>
    <p:sldId id="448" r:id="rId51"/>
    <p:sldId id="447" r:id="rId52"/>
    <p:sldId id="304" r:id="rId53"/>
    <p:sldId id="454" r:id="rId54"/>
    <p:sldId id="450" r:id="rId55"/>
    <p:sldId id="451" r:id="rId56"/>
    <p:sldId id="452" r:id="rId57"/>
    <p:sldId id="453" r:id="rId58"/>
    <p:sldId id="443" r:id="rId59"/>
    <p:sldId id="298" r:id="rId60"/>
    <p:sldId id="308" r:id="rId61"/>
    <p:sldId id="309" r:id="rId62"/>
    <p:sldId id="310" r:id="rId63"/>
    <p:sldId id="45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Laplacian of Gaussian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sz="28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even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- ambiguous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More on this later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oldest, </a:t>
                </a:r>
                <a:r>
                  <a:rPr lang="en-US" dirty="0" err="1"/>
                  <a:t>robuts</a:t>
                </a:r>
                <a:r>
                  <a:rPr lang="en-US" dirty="0"/>
                  <a:t> and still used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/>
                  <a:t>non-maximal suppression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non-maximal suppression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in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Is the object in both images the same?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0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1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BRIEF algorithm was proposed by </a:t>
                </a:r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in 2010</a:t>
                </a:r>
                <a:endParaRPr lang="en-US" dirty="0"/>
              </a:p>
              <a:p>
                <a:r>
                  <a:rPr lang="en-US" dirty="0"/>
                  <a:t>BREIF descriptors are represented by a binary mini-hash</a:t>
                </a:r>
              </a:p>
              <a:p>
                <a:pPr lvl="1"/>
                <a:r>
                  <a:rPr lang="en-US" dirty="0"/>
                  <a:t>The BRIEF descriptor is stored as a short binary number, 64, 128, 256,… </a:t>
                </a:r>
              </a:p>
              <a:p>
                <a:pPr lvl="1"/>
                <a:r>
                  <a:rPr lang="en-US" dirty="0"/>
                  <a:t>Matching BRIEF descriptors is fast – often hardware accelerated </a:t>
                </a:r>
              </a:p>
              <a:p>
                <a:pPr lvl="1"/>
                <a:r>
                  <a:rPr lang="en-US" dirty="0"/>
                  <a:t>BRIEF and decedents are ideal for searches in large image databases</a:t>
                </a:r>
              </a:p>
              <a:p>
                <a:r>
                  <a:rPr lang="en-US" dirty="0"/>
                  <a:t>In contrast, SIFT must store 128 floating point numbers </a:t>
                </a:r>
              </a:p>
              <a:p>
                <a:pPr lvl="1"/>
                <a:r>
                  <a:rPr lang="en-US" dirty="0"/>
                  <a:t>Improved versions need only 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×128</m:t>
                    </m:r>
                  </m:oMath>
                </a14:m>
                <a:r>
                  <a:rPr lang="en-US" dirty="0"/>
                  <a:t> bits per descriptor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752868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21647</TotalTime>
  <Words>3040</Words>
  <Application>Microsoft Office PowerPoint</Application>
  <PresentationFormat>Widescreen</PresentationFormat>
  <Paragraphs>457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 Elston</cp:lastModifiedBy>
  <cp:revision>305</cp:revision>
  <dcterms:created xsi:type="dcterms:W3CDTF">2021-10-12T19:07:13Z</dcterms:created>
  <dcterms:modified xsi:type="dcterms:W3CDTF">2022-02-10T22:23:12Z</dcterms:modified>
</cp:coreProperties>
</file>